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491C-C515-4192-B1D4-E7E8F7C328B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980728"/>
            <a:ext cx="7742664" cy="3785652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Большешуструйском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сельском клубе онлайн мероприятие                                  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«Наша дружная семья»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2284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Семья</a:t>
            </a:r>
            <a:r>
              <a:rPr lang="ru-RU" sz="2400" b="1" dirty="0">
                <a:solidFill>
                  <a:srgbClr val="00B050"/>
                </a:solidFill>
              </a:rPr>
              <a:t> – это счастье, любовь и удача</a:t>
            </a:r>
            <a:r>
              <a:rPr lang="ru-RU" sz="2400" b="1" dirty="0" smtClean="0">
                <a:solidFill>
                  <a:srgbClr val="00B050"/>
                </a:solidFill>
              </a:rPr>
              <a:t>,</a:t>
            </a:r>
            <a:endParaRPr lang="ru-RU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Семья </a:t>
            </a:r>
            <a:r>
              <a:rPr lang="ru-RU" sz="2400" b="1" dirty="0">
                <a:solidFill>
                  <a:srgbClr val="00B050"/>
                </a:solidFill>
              </a:rPr>
              <a:t>– это праздник, семейные даты,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Подарки</a:t>
            </a:r>
            <a:r>
              <a:rPr lang="ru-RU" sz="2400" b="1" dirty="0">
                <a:solidFill>
                  <a:srgbClr val="00B050"/>
                </a:solidFill>
              </a:rPr>
              <a:t>, покупки, приятные траты.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Семья </a:t>
            </a:r>
            <a:r>
              <a:rPr lang="ru-RU" sz="2400" b="1" dirty="0">
                <a:solidFill>
                  <a:srgbClr val="00B050"/>
                </a:solidFill>
              </a:rPr>
              <a:t>– это труд, друг о друге </a:t>
            </a:r>
            <a:r>
              <a:rPr lang="ru-RU" sz="2400" b="1" dirty="0" smtClean="0">
                <a:solidFill>
                  <a:srgbClr val="00B050"/>
                </a:solidFill>
              </a:rPr>
              <a:t>забота,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– это много домашней работы.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– это важно!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Семья </a:t>
            </a:r>
            <a:r>
              <a:rPr lang="ru-RU" sz="2400" b="1" dirty="0">
                <a:solidFill>
                  <a:srgbClr val="00B050"/>
                </a:solidFill>
              </a:rPr>
              <a:t>– это сложно!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Но </a:t>
            </a:r>
            <a:r>
              <a:rPr lang="ru-RU" sz="2400" b="1" dirty="0">
                <a:solidFill>
                  <a:srgbClr val="00B050"/>
                </a:solidFill>
              </a:rPr>
              <a:t>счастливо жить одному невозможно!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Всегда </a:t>
            </a:r>
            <a:r>
              <a:rPr lang="ru-RU" sz="2400" b="1" dirty="0">
                <a:solidFill>
                  <a:srgbClr val="00B050"/>
                </a:solidFill>
              </a:rPr>
              <a:t>будьте вместе, любовь берегите,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Обиды </a:t>
            </a:r>
            <a:r>
              <a:rPr lang="ru-RU" sz="2400" b="1" dirty="0">
                <a:solidFill>
                  <a:srgbClr val="00B050"/>
                </a:solidFill>
              </a:rPr>
              <a:t>и ссоры подальше гоните,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Хочу, </a:t>
            </a:r>
            <a:r>
              <a:rPr lang="ru-RU" sz="2400" b="1" dirty="0">
                <a:solidFill>
                  <a:srgbClr val="00B050"/>
                </a:solidFill>
              </a:rPr>
              <a:t>чтоб про вас говорили друзья: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Какая </a:t>
            </a:r>
            <a:r>
              <a:rPr lang="ru-RU" sz="2400" b="1" dirty="0">
                <a:solidFill>
                  <a:srgbClr val="00B050"/>
                </a:solidFill>
              </a:rPr>
              <a:t>хорошая </a:t>
            </a:r>
            <a:r>
              <a:rPr lang="ru-RU" sz="2400" b="1" dirty="0" smtClean="0">
                <a:solidFill>
                  <a:srgbClr val="00B050"/>
                </a:solidFill>
              </a:rPr>
              <a:t>и дружная наша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>
                <a:solidFill>
                  <a:srgbClr val="00B050"/>
                </a:solidFill>
              </a:rPr>
              <a:t>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0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Семья </a:t>
            </a:r>
            <a:r>
              <a:rPr lang="ru-RU" b="1" dirty="0" err="1" smtClean="0">
                <a:solidFill>
                  <a:srgbClr val="7030A0"/>
                </a:solidFill>
              </a:rPr>
              <a:t>Мустайкиных</a:t>
            </a:r>
            <a:r>
              <a:rPr lang="ru-RU" b="1" dirty="0" smtClean="0">
                <a:solidFill>
                  <a:srgbClr val="7030A0"/>
                </a:solidFill>
              </a:rPr>
              <a:t>. Мама Татьяна Васильевна работает в сельской библиотеке. Татьяна самая любящая , заботливая и внимательная </a:t>
            </a:r>
            <a:r>
              <a:rPr lang="ru-RU" b="1" dirty="0" smtClean="0">
                <a:solidFill>
                  <a:srgbClr val="7030A0"/>
                </a:solidFill>
              </a:rPr>
              <a:t>мама своих детей.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2558647" cy="34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Она одна растит и воспитывает троих сыновей . Они любят проводить время вместе гулять ,отдыхать , просто вечером собраться вместе и поиграть в Лото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4328419" cy="3236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024336" cy="40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Знакомьтесь это братья Матвей ,                              Илья и Максим. Они идут со школы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664296" cy="3563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650914" cy="3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Так же любят вместе читать книжки.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63273"/>
            <a:ext cx="3528392" cy="47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Дети очень любят помогать маме во всем.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013">
            <a:off x="745782" y="2509171"/>
            <a:ext cx="2658049" cy="355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04">
            <a:off x="6111748" y="2611645"/>
            <a:ext cx="2336821" cy="3125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21" y="2247524"/>
            <a:ext cx="1951063" cy="26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4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 здесь они готовят сено для козочки Кати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071">
            <a:off x="899592" y="1628800"/>
            <a:ext cx="3168352" cy="4237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967">
            <a:off x="5171799" y="1438914"/>
            <a:ext cx="3154963" cy="42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Вот они помогают маме убирать снег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816424" cy="51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10</cp:revision>
  <dcterms:created xsi:type="dcterms:W3CDTF">2015-07-10T16:53:21Z</dcterms:created>
  <dcterms:modified xsi:type="dcterms:W3CDTF">2021-02-05T06:21:07Z</dcterms:modified>
</cp:coreProperties>
</file>